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3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02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8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9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66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43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4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93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99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91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727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7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77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F0A54-C21A-454F-A0BF-E2F30C78CD8E}" type="datetimeFigureOut">
              <a:rPr lang="zh-TW" altLang="en-US" smtClean="0"/>
              <a:t>2018/11/14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A5C3F-4695-42D3-ACE3-A06EB76670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10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環境建置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69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58674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83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48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97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71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57413"/>
            <a:ext cx="45720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7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4" y="1600200"/>
            <a:ext cx="80437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802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284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40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4" y="1600200"/>
            <a:ext cx="80437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259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323975"/>
            <a:ext cx="64484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25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1476375"/>
            <a:ext cx="458152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0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323975"/>
            <a:ext cx="64484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43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33375"/>
            <a:ext cx="6448425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45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323975"/>
            <a:ext cx="64484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360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359092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830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84784"/>
            <a:ext cx="41505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93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38" y="1600200"/>
            <a:ext cx="415052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5290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941081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388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570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052513"/>
            <a:ext cx="75723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4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14300"/>
            <a:ext cx="7572375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96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16699"/>
            <a:ext cx="8261947" cy="4647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554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04894"/>
            <a:ext cx="7525632" cy="49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2535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64484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87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26" y="1600200"/>
            <a:ext cx="728994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38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52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030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" y="1600200"/>
            <a:ext cx="72920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24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41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4" y="1600200"/>
            <a:ext cx="80437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13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</Words>
  <Application>Microsoft Office PowerPoint</Application>
  <PresentationFormat>如螢幕大小 (4:3)</PresentationFormat>
  <Paragraphs>1</Paragraphs>
  <Slides>31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Office 佈景主題</vt:lpstr>
      <vt:lpstr>Python環境建置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Python環境建置</dc:title>
  <dc:creator>I5302</dc:creator>
  <cp:lastModifiedBy>I5302</cp:lastModifiedBy>
  <cp:revision>8</cp:revision>
  <dcterms:created xsi:type="dcterms:W3CDTF">2018-11-14T01:46:38Z</dcterms:created>
  <dcterms:modified xsi:type="dcterms:W3CDTF">2018-11-14T04:15:55Z</dcterms:modified>
</cp:coreProperties>
</file>